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7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3" autoAdjust="0"/>
    <p:restoredTop sz="86307" autoAdjust="0"/>
  </p:normalViewPr>
  <p:slideViewPr>
    <p:cSldViewPr>
      <p:cViewPr>
        <p:scale>
          <a:sx n="103" d="100"/>
          <a:sy n="103" d="100"/>
        </p:scale>
        <p:origin x="-139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noProof="0" dirty="0" smtClean="0">
                <a:latin typeface="Arial Rounded MT Bold" pitchFamily="34" charset="0"/>
              </a:rPr>
              <a:t>À vous la parole!</a:t>
            </a: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vous la parole!</a:t>
            </a:r>
            <a:endParaRPr lang="fr-FR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le </a:t>
            </a:r>
            <a:r>
              <a:rPr lang="fr-FR" dirty="0" err="1" smtClean="0"/>
              <a:t>Jeopardy</a:t>
            </a:r>
            <a:r>
              <a:rPr lang="fr-FR" dirty="0" smtClean="0"/>
              <a:t>! d’hier</a:t>
            </a:r>
            <a:r>
              <a:rPr lang="fr-FR" smtClean="0"/>
              <a:t>, quelle </a:t>
            </a:r>
            <a:r>
              <a:rPr lang="fr-FR" dirty="0" smtClean="0"/>
              <a:t>question était la plus difficile?</a:t>
            </a:r>
          </a:p>
          <a:p>
            <a:r>
              <a:rPr lang="fr-FR" dirty="0" smtClean="0"/>
              <a:t>Qu’est-ce que tu as fait quand tu as mal répondu à une question?</a:t>
            </a:r>
          </a:p>
          <a:p>
            <a:r>
              <a:rPr lang="fr-FR" dirty="0" smtClean="0"/>
              <a:t>Si tu pouvais rejouer une question, quelle question serait-elle?</a:t>
            </a:r>
          </a:p>
          <a:p>
            <a:r>
              <a:rPr lang="fr-FR" dirty="0" smtClean="0"/>
              <a:t>Le jeu t’a aidé à réviser pour l’Évaluation Culminante?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166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</TotalTime>
  <Words>70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Français 3</vt:lpstr>
      <vt:lpstr>À vous la parole!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113</cp:revision>
  <dcterms:modified xsi:type="dcterms:W3CDTF">2014-05-13T23:25:34Z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